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4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5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4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0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431-0DE5-4502-9166-8705C85426D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726E5-1BC8-44F1-B3A0-787753253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01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696744"/>
          </a:xfrm>
        </p:spPr>
      </p:pic>
    </p:spTree>
    <p:extLst>
      <p:ext uri="{BB962C8B-B14F-4D97-AF65-F5344CB8AC3E}">
        <p14:creationId xmlns:p14="http://schemas.microsoft.com/office/powerpoint/2010/main" val="1365522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813376"/>
          </a:xfrm>
        </p:spPr>
      </p:pic>
    </p:spTree>
    <p:extLst>
      <p:ext uri="{BB962C8B-B14F-4D97-AF65-F5344CB8AC3E}">
        <p14:creationId xmlns:p14="http://schemas.microsoft.com/office/powerpoint/2010/main" val="41809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01000" cy="6696744"/>
          </a:xfrm>
        </p:spPr>
      </p:pic>
    </p:spTree>
    <p:extLst>
      <p:ext uri="{BB962C8B-B14F-4D97-AF65-F5344CB8AC3E}">
        <p14:creationId xmlns:p14="http://schemas.microsoft.com/office/powerpoint/2010/main" val="294229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08504" cy="6813376"/>
          </a:xfrm>
        </p:spPr>
      </p:pic>
    </p:spTree>
    <p:extLst>
      <p:ext uri="{BB962C8B-B14F-4D97-AF65-F5344CB8AC3E}">
        <p14:creationId xmlns:p14="http://schemas.microsoft.com/office/powerpoint/2010/main" val="3643090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2024</dc:creator>
  <cp:lastModifiedBy>2024</cp:lastModifiedBy>
  <cp:revision>1</cp:revision>
  <dcterms:created xsi:type="dcterms:W3CDTF">2024-03-24T14:25:54Z</dcterms:created>
  <dcterms:modified xsi:type="dcterms:W3CDTF">2024-03-24T14:33:14Z</dcterms:modified>
</cp:coreProperties>
</file>